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3139-1327-2C48-A245-B7BA3FC8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867D8-0443-BD4E-B1F5-AC3314A5E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FA8E7-5523-8347-933D-AE898563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9F53-5BF0-C848-8C78-C95BB23C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E03A-FDF9-9144-8940-419A57CE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B407-7898-A54D-8D8B-62426A2C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60603-2E66-F34E-AF2B-0470F9798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9BFD-123D-E145-8C27-FBC8C893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4F38-868A-584B-91ED-1B52A63D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D4CE-C86F-B340-9DC1-2F0891C0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125134-AF39-E64E-B873-CF7A5E571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4FAB3-1456-1342-A283-FA90F6D2A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9731-A3B7-D540-9716-F760B04D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463A-4ECD-EB48-8A1A-473C6F9A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FE1BC-1C03-6B4B-AC4F-D9A30C56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5043-11B2-DC43-A2D7-4BF28969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95D9-798E-6B44-8619-B7D4B816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C0AB7-DD09-B940-851E-FEDB38EC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FF611-899E-474D-B5BC-88D85447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1F817-6240-3B4D-B38B-9377CB32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9AFE-3773-9240-9204-175E065F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97577-FA9B-064F-ACEB-33F3BA0D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26D3F-28F1-AF4E-96E3-6CC16163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229A7-8C1B-2443-A480-87E8F071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8BC5-7027-8541-B37F-F0A9CB71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D8E5-CF28-744C-BCAB-27797996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CCDE-1B60-1748-8A17-C1EFADF70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525DC-9B65-9C4E-BBD9-7732F5091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F2624-9277-C640-A0AB-AA3593D0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2CA4-5CC3-7C4B-8DF5-40A9D7B7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17138-D217-6045-B0D7-A849111F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8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BD8B-E6AD-EB41-85AD-99725154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50A4-C2E1-204A-B5D1-E11CB4D9D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B918B-D907-E346-93B2-7852C34CE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79FD-B069-AE49-8AEA-0EF1A987F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21209-0CC7-3840-B32B-DEAB9BCA7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25EE0-99AC-9244-9FB3-0FB3169F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7D034-7613-5940-BDF7-B19D9423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E15A6-F887-7746-9381-E16D6798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272B-0353-B344-88D5-E9EF1A57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8D539-2832-9247-AEB7-C17C8B7E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F82B1-B6B1-4C48-A8E4-CCB2B74D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4F0C9-E196-514F-A1F5-EE618311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B70C3-0087-EB40-BAD5-A2C218A4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9CA02-6AEE-D343-BE90-37568A8D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E0F97-B63F-704F-A279-64D69356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F837-BB7D-1046-81F2-409EB14E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5DC5-472C-8346-A2C3-1549D5DC5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FFF70-D2D1-2A46-AB6E-DF74CAD1F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9A0BE-A27B-4C42-AC1A-2B5CF3C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07CDA-092C-0F49-89A9-C5B0CAB4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A898D-41B2-504E-B3BA-995A394B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6033-DEE5-E745-9C45-B9769F32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7FD439-D1A7-5C4F-B21D-7E1367323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7EC1C-FC54-9D4E-810A-829E40D12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C4726-A79B-AF4F-8DCB-24827FAB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2FFDF-CB32-4F4B-A438-CF893D44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1B277-5D33-DE4F-B532-1FD6DE4C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4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29BC6-C347-064A-ACA4-CAFD05B4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1385-F6A3-5444-AB18-1A295C8FB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1744-477B-754C-9DC6-CFD19252D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FA38-70AD-0347-82F3-D27EE051323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5F408-4BA6-B44B-AC97-2385C6951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32B6-6B3A-7C43-BEB7-006B9BD52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D870-44C9-E349-A437-52962188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Circle&#10;&#10;Description automatically generated with medium confidence">
            <a:extLst>
              <a:ext uri="{FF2B5EF4-FFF2-40B4-BE49-F238E27FC236}">
                <a16:creationId xmlns:a16="http://schemas.microsoft.com/office/drawing/2014/main" id="{9C69302C-0DB2-C144-B7C9-23BB04EC8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2" b="974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274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F9B8-9F94-F746-8C6C-32BC4E516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53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Today we will be practicing Running, Jumping and throwing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CEAC6-52AF-0647-A4AB-18DAEC01F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C348B7C-0F04-C642-A94D-C5B70E2E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90" y="3255962"/>
            <a:ext cx="4970096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8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3FB7-2BCA-A041-85F3-B5D7EA08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46" y="3156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Comic Sans MS" panose="030F0902030302020204" pitchFamily="66" charset="0"/>
              </a:rPr>
              <a:t>Click on the link below and follow the lesson</a:t>
            </a:r>
            <a:br>
              <a:rPr lang="en-US" sz="4000" dirty="0">
                <a:solidFill>
                  <a:schemeClr val="accent6"/>
                </a:solidFill>
                <a:latin typeface="Comic Sans MS" panose="030F0902030302020204" pitchFamily="66" charset="0"/>
              </a:rPr>
            </a:br>
            <a:r>
              <a:rPr lang="en-US" sz="4000" dirty="0">
                <a:solidFill>
                  <a:schemeClr val="accent6"/>
                </a:solidFill>
                <a:latin typeface="Comic Sans MS" panose="030F0902030302020204" pitchFamily="66" charset="0"/>
              </a:rPr>
              <a:t>ENJOY!!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20C65F-0FAE-3D4B-BFD2-1FC7AEDC7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432" y="1641261"/>
            <a:ext cx="9299741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1A56EE-8DD9-A04F-8F0A-1DE5007D90CF}"/>
              </a:ext>
            </a:extLst>
          </p:cNvPr>
          <p:cNvSpPr/>
          <p:nvPr/>
        </p:nvSpPr>
        <p:spPr>
          <a:xfrm>
            <a:off x="3698400" y="5669433"/>
            <a:ext cx="7929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https://</a:t>
            </a:r>
            <a:r>
              <a:rPr lang="en-US" b="1" dirty="0" err="1">
                <a:latin typeface="Comic Sans MS" panose="030F0902030302020204" pitchFamily="66" charset="0"/>
              </a:rPr>
              <a:t>classroom.thenational.academy</a:t>
            </a:r>
            <a:r>
              <a:rPr lang="en-US" b="1" dirty="0">
                <a:latin typeface="Comic Sans MS" panose="030F0902030302020204" pitchFamily="66" charset="0"/>
              </a:rPr>
              <a:t>/lessons/</a:t>
            </a:r>
            <a:r>
              <a:rPr lang="en-US" b="1" dirty="0" err="1">
                <a:latin typeface="Comic Sans MS" panose="030F0902030302020204" pitchFamily="66" charset="0"/>
              </a:rPr>
              <a:t>an-introduction-to-running-jumping-and-throwing-cgvkgc?step</a:t>
            </a:r>
            <a:r>
              <a:rPr lang="en-US" b="1" dirty="0">
                <a:latin typeface="Comic Sans MS" panose="030F0902030302020204" pitchFamily="66" charset="0"/>
              </a:rPr>
              <a:t>=1&amp;activity=video</a:t>
            </a:r>
          </a:p>
        </p:txBody>
      </p:sp>
    </p:spTree>
    <p:extLst>
      <p:ext uri="{BB962C8B-B14F-4D97-AF65-F5344CB8AC3E}">
        <p14:creationId xmlns:p14="http://schemas.microsoft.com/office/powerpoint/2010/main" val="173758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FB2E-8A15-5744-84B1-88760116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Make sure you are watching the right lesson! Did you enjoy it?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496B06-0214-2E43-BCF5-F0969A12B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331" y="1825625"/>
            <a:ext cx="7051337" cy="4351338"/>
          </a:xfrm>
        </p:spPr>
      </p:pic>
    </p:spTree>
    <p:extLst>
      <p:ext uri="{BB962C8B-B14F-4D97-AF65-F5344CB8AC3E}">
        <p14:creationId xmlns:p14="http://schemas.microsoft.com/office/powerpoint/2010/main" val="285195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Today we will be practicing Running, Jumping and throwing </vt:lpstr>
      <vt:lpstr>Click on the link below and follow the lesson ENJOY!!</vt:lpstr>
      <vt:lpstr>Make sure you are watching the right lesson! Did you enjoy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Salamanca</dc:creator>
  <cp:lastModifiedBy>Carmen Salamanca</cp:lastModifiedBy>
  <cp:revision>1</cp:revision>
  <dcterms:created xsi:type="dcterms:W3CDTF">2021-01-29T12:29:56Z</dcterms:created>
  <dcterms:modified xsi:type="dcterms:W3CDTF">2021-01-29T12:37:42Z</dcterms:modified>
</cp:coreProperties>
</file>